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86395"/>
  </p:normalViewPr>
  <p:slideViewPr>
    <p:cSldViewPr snapToGrid="0" snapToObjects="1">
      <p:cViewPr varScale="1">
        <p:scale>
          <a:sx n="146" d="100"/>
          <a:sy n="146" d="100"/>
        </p:scale>
        <p:origin x="125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5399846" y="714202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02" y="4145400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409613" y="195644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162661" y="1337023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3446794" y="1337023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288166" y="4180283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2781074" y="749901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2537012" y="2177371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  <a:hlinkClick r:id="rId5"/>
              </a:rPr>
              <a:t>Free Presentation Slides</a:t>
            </a:r>
            <a:endParaRPr sz="1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Montserrat ExtraBold</vt:lpstr>
      <vt:lpstr>Arial</vt:lpstr>
      <vt:lpstr>Helvetica Neue Medium</vt:lpstr>
      <vt:lpstr>Montserrat Light</vt:lpstr>
      <vt:lpstr>Helvetica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39</cp:revision>
  <dcterms:modified xsi:type="dcterms:W3CDTF">2019-11-10T19:56:05Z</dcterms:modified>
  <cp:category>Powerpoint and Google Slide Templates</cp:category>
</cp:coreProperties>
</file>